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0" r:id="rId6"/>
    <p:sldId id="259" r:id="rId7"/>
    <p:sldId id="261" r:id="rId8"/>
    <p:sldId id="262" r:id="rId9"/>
    <p:sldId id="264" r:id="rId10"/>
    <p:sldId id="267" r:id="rId11"/>
    <p:sldId id="265" r:id="rId12"/>
    <p:sldId id="266" r:id="rId13"/>
    <p:sldId id="263" r:id="rId14"/>
  </p:sldIdLst>
  <p:sldSz cx="12192000" cy="6858000"/>
  <p:notesSz cx="6858000" cy="9144000"/>
  <p:embeddedFontLst>
    <p:embeddedFont>
      <p:font typeface="Garamond" panose="02020404030301010803" pitchFamily="18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M Standard Template" id="{DE84584B-A5D0-41FC-A1BD-842205AC7447}">
          <p14:sldIdLst>
            <p14:sldId id="256"/>
            <p14:sldId id="260"/>
            <p14:sldId id="259"/>
            <p14:sldId id="261"/>
            <p14:sldId id="262"/>
            <p14:sldId id="264"/>
            <p14:sldId id="267"/>
            <p14:sldId id="265"/>
            <p14:sldId id="266"/>
            <p14:sldId id="2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61" autoAdjust="0"/>
    <p:restoredTop sz="96327"/>
  </p:normalViewPr>
  <p:slideViewPr>
    <p:cSldViewPr>
      <p:cViewPr varScale="1">
        <p:scale>
          <a:sx n="123" d="100"/>
          <a:sy n="123" d="100"/>
        </p:scale>
        <p:origin x="944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150" d="100"/>
          <a:sy n="150" d="100"/>
        </p:scale>
        <p:origin x="4984" y="1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5BA2DA6-6088-6D22-0AA6-ECB9947A57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D2D88B-E2C3-90F9-678D-76DA1ADF60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9F5E04-67AE-EF42-A4ED-16C7D566C6CF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081C67-7CD1-F528-E598-6AA5B4E75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675CDE-1CF1-AEF3-1507-547FE27183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EA53F2-C305-024B-B68E-0BD32BD4C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52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245CB-E018-46C1-A1F1-1EE301E46881}" type="datetimeFigureOut">
              <a:rPr lang="en-MY" smtClean="0"/>
              <a:t>8/12/2025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547C0D-D846-478B-B8D8-2327E120B30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21192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47C0D-D846-478B-B8D8-2327E120B300}" type="slidenum">
              <a:rPr lang="en-MY" smtClean="0"/>
              <a:t>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95839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1547C0D-D846-478B-B8D8-2327E120B300}" type="slidenum">
              <a:rPr lang="en-MY" smtClean="0"/>
              <a:t>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541282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838200" y="1152014"/>
            <a:ext cx="10370368" cy="1648149"/>
          </a:xfrm>
        </p:spPr>
        <p:txBody>
          <a:bodyPr anchor="b"/>
          <a:lstStyle>
            <a:lvl1pPr algn="ctr">
              <a:defRPr sz="6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</a:t>
            </a:r>
            <a:endParaRPr lang="en-MY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38200" y="2994212"/>
            <a:ext cx="10370368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| Affiliation</a:t>
            </a:r>
            <a:endParaRPr lang="en-MY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0" y="5445224"/>
            <a:ext cx="9282804" cy="1274658"/>
            <a:chOff x="0" y="5445224"/>
            <a:chExt cx="9282804" cy="1274658"/>
          </a:xfrm>
        </p:grpSpPr>
        <p:grpSp>
          <p:nvGrpSpPr>
            <p:cNvPr id="8" name="Group 7"/>
            <p:cNvGrpSpPr/>
            <p:nvPr userDrawn="1"/>
          </p:nvGrpSpPr>
          <p:grpSpPr>
            <a:xfrm>
              <a:off x="0" y="5445224"/>
              <a:ext cx="9272459" cy="1274658"/>
              <a:chOff x="0" y="576832"/>
              <a:chExt cx="9051235" cy="1274658"/>
            </a:xfrm>
          </p:grpSpPr>
          <p:sp>
            <p:nvSpPr>
              <p:cNvPr id="9" name="Rectangle 8"/>
              <p:cNvSpPr/>
              <p:nvPr userDrawn="1"/>
            </p:nvSpPr>
            <p:spPr>
              <a:xfrm>
                <a:off x="0" y="576832"/>
                <a:ext cx="9051235" cy="91112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10" name="TextBox 9"/>
              <p:cNvSpPr txBox="1"/>
              <p:nvPr userDrawn="1"/>
            </p:nvSpPr>
            <p:spPr>
              <a:xfrm>
                <a:off x="803225" y="1512936"/>
                <a:ext cx="167308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600" b="1" i="0" dirty="0">
                    <a:solidFill>
                      <a:schemeClr val="tx1"/>
                    </a:solidFill>
                    <a:latin typeface="Garamond" panose="02020404030301010803" pitchFamily="18" charset="0"/>
                    <a:cs typeface="Arial" panose="020B0604020202020204" pitchFamily="34" charset="0"/>
                  </a:rPr>
                  <a:t>www.um.edu.my</a:t>
                </a:r>
              </a:p>
            </p:txBody>
          </p:sp>
        </p:grpSp>
        <p:sp>
          <p:nvSpPr>
            <p:cNvPr id="11" name="Rectangle 10"/>
            <p:cNvSpPr/>
            <p:nvPr userDrawn="1"/>
          </p:nvSpPr>
          <p:spPr>
            <a:xfrm>
              <a:off x="8186193" y="5445224"/>
              <a:ext cx="1096611" cy="911126"/>
            </a:xfrm>
            <a:prstGeom prst="rect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8179689" y="5445224"/>
              <a:ext cx="272261" cy="9111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pic>
        <p:nvPicPr>
          <p:cNvPr id="16" name="Picture 15" descr="Text, logo, company name&#10;&#10;Description automatically generated">
            <a:extLst>
              <a:ext uri="{FF2B5EF4-FFF2-40B4-BE49-F238E27FC236}">
                <a16:creationId xmlns:a16="http://schemas.microsoft.com/office/drawing/2014/main" id="{B996D5E9-C64F-5B81-FE05-E1AA1EB2197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269" y="4877897"/>
            <a:ext cx="3180186" cy="2045779"/>
          </a:xfrm>
          <a:prstGeom prst="rect">
            <a:avLst/>
          </a:prstGeom>
        </p:spPr>
      </p:pic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D898A84-0344-7741-8A35-4DA4246029F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51" b="35976"/>
          <a:stretch/>
        </p:blipFill>
        <p:spPr>
          <a:xfrm>
            <a:off x="551384" y="5445225"/>
            <a:ext cx="4833943" cy="91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471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Slide 2">
    <p:bg>
      <p:bgPr>
        <a:blipFill dpi="0" rotWithShape="1">
          <a:blip r:embed="rId2">
            <a:alphaModFix amt="89000"/>
            <a:grayscl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9272459" y="5445224"/>
            <a:ext cx="2919541" cy="91112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38200" y="1152014"/>
            <a:ext cx="10370368" cy="1648149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</a:t>
            </a:r>
            <a:endParaRPr lang="en-MY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38200" y="2994212"/>
            <a:ext cx="10370368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| Affiliation</a:t>
            </a:r>
            <a:endParaRPr lang="en-MY" dirty="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838200" y="5850057"/>
            <a:ext cx="17139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600" b="1" i="0" dirty="0">
                <a:solidFill>
                  <a:schemeClr val="bg1"/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www.um.edu.my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0" y="5445224"/>
            <a:ext cx="9282804" cy="1296144"/>
            <a:chOff x="0" y="5445224"/>
            <a:chExt cx="9282804" cy="1296144"/>
          </a:xfrm>
        </p:grpSpPr>
        <p:grpSp>
          <p:nvGrpSpPr>
            <p:cNvPr id="41" name="Group 40"/>
            <p:cNvGrpSpPr/>
            <p:nvPr userDrawn="1"/>
          </p:nvGrpSpPr>
          <p:grpSpPr>
            <a:xfrm>
              <a:off x="0" y="5445224"/>
              <a:ext cx="9272459" cy="1296144"/>
              <a:chOff x="0" y="576832"/>
              <a:chExt cx="9051235" cy="1296144"/>
            </a:xfrm>
          </p:grpSpPr>
          <p:sp>
            <p:nvSpPr>
              <p:cNvPr id="44" name="Rectangle 43"/>
              <p:cNvSpPr/>
              <p:nvPr userDrawn="1"/>
            </p:nvSpPr>
            <p:spPr>
              <a:xfrm>
                <a:off x="0" y="576832"/>
                <a:ext cx="9051235" cy="91112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45" name="TextBox 44"/>
              <p:cNvSpPr txBox="1"/>
              <p:nvPr userDrawn="1"/>
            </p:nvSpPr>
            <p:spPr>
              <a:xfrm>
                <a:off x="818202" y="1534422"/>
                <a:ext cx="167308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600" b="1" i="0" dirty="0">
                    <a:solidFill>
                      <a:schemeClr val="bg1"/>
                    </a:solidFill>
                    <a:latin typeface="Garamond" panose="02020404030301010803" pitchFamily="18" charset="0"/>
                    <a:cs typeface="Arial" panose="020B0604020202020204" pitchFamily="34" charset="0"/>
                  </a:rPr>
                  <a:t>www.um.edu.my</a:t>
                </a:r>
              </a:p>
            </p:txBody>
          </p:sp>
        </p:grpSp>
        <p:sp>
          <p:nvSpPr>
            <p:cNvPr id="42" name="Rectangle 41"/>
            <p:cNvSpPr/>
            <p:nvPr userDrawn="1"/>
          </p:nvSpPr>
          <p:spPr>
            <a:xfrm>
              <a:off x="8186193" y="5445224"/>
              <a:ext cx="1096611" cy="911126"/>
            </a:xfrm>
            <a:prstGeom prst="rect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43" name="Rectangle 42"/>
            <p:cNvSpPr/>
            <p:nvPr userDrawn="1"/>
          </p:nvSpPr>
          <p:spPr>
            <a:xfrm>
              <a:off x="8179689" y="5445224"/>
              <a:ext cx="272261" cy="9111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pic>
        <p:nvPicPr>
          <p:cNvPr id="15" name="Picture 14" descr="Text, logo, company name&#10;&#10;Description automatically generated">
            <a:extLst>
              <a:ext uri="{FF2B5EF4-FFF2-40B4-BE49-F238E27FC236}">
                <a16:creationId xmlns:a16="http://schemas.microsoft.com/office/drawing/2014/main" id="{5038E801-89EC-DD67-78D3-8D06BE81304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269" y="4877897"/>
            <a:ext cx="3180186" cy="2045779"/>
          </a:xfrm>
          <a:prstGeom prst="rect">
            <a:avLst/>
          </a:prstGeom>
        </p:spPr>
      </p:pic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4C7D499B-8B34-7232-6F6F-06E5AA898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51" b="35976"/>
          <a:stretch/>
        </p:blipFill>
        <p:spPr>
          <a:xfrm>
            <a:off x="551384" y="5445225"/>
            <a:ext cx="4833943" cy="91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92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Slide 3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728"/>
                    </a14:imgEffect>
                    <a14:imgEffect>
                      <a14:saturation sat="0"/>
                    </a14:imgEffect>
                    <a14:imgEffect>
                      <a14:brightnessContrast bright="-35000" contrast="28000"/>
                    </a14:imgEffect>
                  </a14:imgLayer>
                </a14:imgProps>
              </a:ext>
            </a:extLst>
          </a:blip>
          <a:srcRect/>
          <a:tile tx="-673100" ty="209550" sx="97000" sy="97000" flip="none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9272459" y="5445224"/>
            <a:ext cx="2919541" cy="911126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50000">
                <a:schemeClr val="bg1">
                  <a:lumMod val="9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38200" y="1152014"/>
            <a:ext cx="10370368" cy="1648149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Presentation</a:t>
            </a:r>
            <a:endParaRPr lang="en-MY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38200" y="2994212"/>
            <a:ext cx="10370368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Presenter | Affiliation</a:t>
            </a:r>
            <a:endParaRPr lang="en-MY" dirty="0"/>
          </a:p>
        </p:txBody>
      </p:sp>
      <p:sp>
        <p:nvSpPr>
          <p:cNvPr id="25" name="TextBox 24"/>
          <p:cNvSpPr txBox="1"/>
          <p:nvPr userDrawn="1"/>
        </p:nvSpPr>
        <p:spPr>
          <a:xfrm>
            <a:off x="838200" y="5850057"/>
            <a:ext cx="17139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600" b="1" i="0" dirty="0">
                <a:solidFill>
                  <a:schemeClr val="bg1"/>
                </a:solidFill>
                <a:latin typeface="Garamond" panose="02020404030301010803" pitchFamily="18" charset="0"/>
                <a:cs typeface="Arial" panose="020B0604020202020204" pitchFamily="34" charset="0"/>
              </a:rPr>
              <a:t>www.um.edu.my</a:t>
            </a:r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0" y="5445224"/>
            <a:ext cx="9282804" cy="1296144"/>
            <a:chOff x="0" y="5445224"/>
            <a:chExt cx="9282804" cy="1296144"/>
          </a:xfrm>
        </p:grpSpPr>
        <p:grpSp>
          <p:nvGrpSpPr>
            <p:cNvPr id="41" name="Group 40"/>
            <p:cNvGrpSpPr/>
            <p:nvPr userDrawn="1"/>
          </p:nvGrpSpPr>
          <p:grpSpPr>
            <a:xfrm>
              <a:off x="0" y="5445224"/>
              <a:ext cx="9272459" cy="1296144"/>
              <a:chOff x="0" y="576832"/>
              <a:chExt cx="9051235" cy="1296144"/>
            </a:xfrm>
          </p:grpSpPr>
          <p:sp>
            <p:nvSpPr>
              <p:cNvPr id="44" name="Rectangle 43"/>
              <p:cNvSpPr/>
              <p:nvPr userDrawn="1"/>
            </p:nvSpPr>
            <p:spPr>
              <a:xfrm>
                <a:off x="0" y="576832"/>
                <a:ext cx="9051235" cy="911126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45" name="TextBox 44"/>
              <p:cNvSpPr txBox="1"/>
              <p:nvPr userDrawn="1"/>
            </p:nvSpPr>
            <p:spPr>
              <a:xfrm>
                <a:off x="818202" y="1534422"/>
                <a:ext cx="1673087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MY" sz="1600" b="1" i="0" dirty="0">
                    <a:solidFill>
                      <a:schemeClr val="bg1"/>
                    </a:solidFill>
                    <a:latin typeface="Garamond" panose="02020404030301010803" pitchFamily="18" charset="0"/>
                    <a:cs typeface="Arial" panose="020B0604020202020204" pitchFamily="34" charset="0"/>
                  </a:rPr>
                  <a:t>www.um.edu.my</a:t>
                </a:r>
              </a:p>
            </p:txBody>
          </p:sp>
        </p:grpSp>
        <p:sp>
          <p:nvSpPr>
            <p:cNvPr id="42" name="Rectangle 41"/>
            <p:cNvSpPr/>
            <p:nvPr userDrawn="1"/>
          </p:nvSpPr>
          <p:spPr>
            <a:xfrm>
              <a:off x="8186193" y="5445224"/>
              <a:ext cx="1096611" cy="911126"/>
            </a:xfrm>
            <a:prstGeom prst="rect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43" name="Rectangle 42"/>
            <p:cNvSpPr/>
            <p:nvPr userDrawn="1"/>
          </p:nvSpPr>
          <p:spPr>
            <a:xfrm>
              <a:off x="8179689" y="5445224"/>
              <a:ext cx="272261" cy="9111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pic>
        <p:nvPicPr>
          <p:cNvPr id="15" name="Picture 14" descr="Text, logo, company name&#10;&#10;Description automatically generated">
            <a:extLst>
              <a:ext uri="{FF2B5EF4-FFF2-40B4-BE49-F238E27FC236}">
                <a16:creationId xmlns:a16="http://schemas.microsoft.com/office/drawing/2014/main" id="{5038E801-89EC-DD67-78D3-8D06BE81304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1269" y="4877897"/>
            <a:ext cx="3180186" cy="2045779"/>
          </a:xfrm>
          <a:prstGeom prst="rect">
            <a:avLst/>
          </a:prstGeom>
        </p:spPr>
      </p:pic>
      <p:pic>
        <p:nvPicPr>
          <p:cNvPr id="3" name="Picture 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4C7D499B-8B34-7232-6F6F-06E5AA898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51" b="35976"/>
          <a:stretch/>
        </p:blipFill>
        <p:spPr>
          <a:xfrm>
            <a:off x="551384" y="5445225"/>
            <a:ext cx="4833943" cy="91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352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 algn="l"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Header</a:t>
            </a:r>
            <a:endParaRPr lang="en-MY" dirty="0"/>
          </a:p>
        </p:txBody>
      </p:sp>
      <p:sp>
        <p:nvSpPr>
          <p:cNvPr id="11" name="Content Placeholder 15"/>
          <p:cNvSpPr>
            <a:spLocks noGrp="1"/>
          </p:cNvSpPr>
          <p:nvPr>
            <p:ph sz="quarter" idx="10" hasCustomPrompt="1"/>
          </p:nvPr>
        </p:nvSpPr>
        <p:spPr>
          <a:xfrm>
            <a:off x="838200" y="2066925"/>
            <a:ext cx="10515600" cy="3674544"/>
          </a:xfrm>
        </p:spPr>
        <p:txBody>
          <a:bodyPr/>
          <a:lstStyle>
            <a:lvl1pPr marL="357188" marR="0" indent="-357188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3200"/>
            </a:lvl1pPr>
            <a:lvl2pPr marL="800100" marR="0" indent="-342900" algn="just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2200" baseline="0"/>
            </a:lvl2pPr>
          </a:lstStyle>
          <a:p>
            <a:pPr lvl="0"/>
            <a:r>
              <a:rPr lang="en-US" dirty="0"/>
              <a:t>Sample Text</a:t>
            </a:r>
          </a:p>
          <a:p>
            <a:pPr lvl="1"/>
            <a:r>
              <a:rPr lang="en-MY" dirty="0"/>
              <a:t>Sample Text</a:t>
            </a:r>
          </a:p>
          <a:p>
            <a:pPr lvl="1"/>
            <a:r>
              <a:rPr lang="en-MY" dirty="0"/>
              <a:t>Sample Text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Sample Text</a:t>
            </a:r>
          </a:p>
          <a:p>
            <a:pPr lvl="1"/>
            <a:r>
              <a:rPr lang="en-MY" dirty="0"/>
              <a:t>Sample Text</a:t>
            </a:r>
          </a:p>
          <a:p>
            <a:pPr lvl="1"/>
            <a:r>
              <a:rPr lang="en-MY" dirty="0"/>
              <a:t>Sample Text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>
          <a:xfrm>
            <a:off x="5832866" y="5823221"/>
            <a:ext cx="2844800" cy="365125"/>
          </a:xfrm>
        </p:spPr>
        <p:txBody>
          <a:bodyPr/>
          <a:lstStyle>
            <a:lvl1pPr algn="r">
              <a:defRPr/>
            </a:lvl1pPr>
          </a:lstStyle>
          <a:p>
            <a:fld id="{A47C3DA0-222B-4E02-BEE9-B1C021D109C3}" type="datetime1">
              <a:rPr lang="en-US" smtClean="0"/>
              <a:pPr/>
              <a:t>12/8/2025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>
          <a:xfrm>
            <a:off x="2484928" y="5823221"/>
            <a:ext cx="326530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8760295" y="5828800"/>
            <a:ext cx="1033061" cy="316726"/>
          </a:xfrm>
        </p:spPr>
        <p:txBody>
          <a:bodyPr/>
          <a:lstStyle>
            <a:lvl1pPr>
              <a:defRPr sz="1200" b="0">
                <a:latin typeface="+mn-lt"/>
              </a:defRPr>
            </a:lvl1pPr>
          </a:lstStyle>
          <a:p>
            <a:fld id="{FFDE5094-AB80-4D5E-A439-9E1CF8354BDA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-3170" y="6246390"/>
            <a:ext cx="9796526" cy="134938"/>
            <a:chOff x="0" y="413742"/>
            <a:chExt cx="9796526" cy="134938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0" y="413742"/>
              <a:ext cx="9796526" cy="134938"/>
              <a:chOff x="0" y="413742"/>
              <a:chExt cx="9796526" cy="134938"/>
            </a:xfrm>
          </p:grpSpPr>
          <p:sp>
            <p:nvSpPr>
              <p:cNvPr id="20" name="Rectangle 19"/>
              <p:cNvSpPr/>
              <p:nvPr userDrawn="1"/>
            </p:nvSpPr>
            <p:spPr>
              <a:xfrm>
                <a:off x="0" y="413742"/>
                <a:ext cx="9793357" cy="13493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21" name="Rectangle 20"/>
              <p:cNvSpPr/>
              <p:nvPr userDrawn="1"/>
            </p:nvSpPr>
            <p:spPr>
              <a:xfrm>
                <a:off x="8699915" y="413742"/>
                <a:ext cx="1096611" cy="134937"/>
              </a:xfrm>
              <a:prstGeom prst="rect">
                <a:avLst/>
              </a:prstGeom>
              <a:solidFill>
                <a:srgbClr val="FFCC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</p:grpSp>
        <p:sp>
          <p:nvSpPr>
            <p:cNvPr id="19" name="Rectangle 18"/>
            <p:cNvSpPr/>
            <p:nvPr userDrawn="1"/>
          </p:nvSpPr>
          <p:spPr>
            <a:xfrm>
              <a:off x="8700480" y="413742"/>
              <a:ext cx="272261" cy="134937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pic>
        <p:nvPicPr>
          <p:cNvPr id="13" name="Picture 12" descr="Text, logo, company name&#10;&#10;Description automatically generated">
            <a:extLst>
              <a:ext uri="{FF2B5EF4-FFF2-40B4-BE49-F238E27FC236}">
                <a16:creationId xmlns:a16="http://schemas.microsoft.com/office/drawing/2014/main" id="{EBF3D8BC-47D5-F165-6514-842528D23C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888" y="5563724"/>
            <a:ext cx="2520280" cy="1621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4030E9-7CAA-790F-2F79-35CFC877AFC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645" y="6406510"/>
            <a:ext cx="5764542" cy="41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853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932976"/>
            <a:ext cx="10515600" cy="1325563"/>
          </a:xfrm>
        </p:spPr>
        <p:txBody>
          <a:bodyPr/>
          <a:lstStyle>
            <a:lvl1pPr algn="l"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Header</a:t>
            </a:r>
            <a:endParaRPr lang="en-MY" dirty="0"/>
          </a:p>
        </p:txBody>
      </p:sp>
      <p:sp>
        <p:nvSpPr>
          <p:cNvPr id="11" name="Content Placeholder 15"/>
          <p:cNvSpPr>
            <a:spLocks noGrp="1"/>
          </p:cNvSpPr>
          <p:nvPr>
            <p:ph sz="quarter" idx="10" hasCustomPrompt="1"/>
          </p:nvPr>
        </p:nvSpPr>
        <p:spPr>
          <a:xfrm>
            <a:off x="838200" y="2634776"/>
            <a:ext cx="10515600" cy="3674544"/>
          </a:xfrm>
        </p:spPr>
        <p:txBody>
          <a:bodyPr/>
          <a:lstStyle>
            <a:lvl1pPr marL="357188" marR="0" indent="-357188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 sz="3200"/>
            </a:lvl1pPr>
            <a:lvl2pPr marL="800100" marR="0" indent="-342900" algn="just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»"/>
              <a:tabLst/>
              <a:defRPr sz="2200" baseline="0"/>
            </a:lvl2pPr>
          </a:lstStyle>
          <a:p>
            <a:pPr lvl="0"/>
            <a:r>
              <a:rPr lang="en-US" dirty="0"/>
              <a:t>Sample Text</a:t>
            </a:r>
          </a:p>
          <a:p>
            <a:pPr lvl="1"/>
            <a:r>
              <a:rPr lang="en-MY" dirty="0"/>
              <a:t>Sample Text</a:t>
            </a:r>
          </a:p>
          <a:p>
            <a:pPr lvl="1"/>
            <a:r>
              <a:rPr lang="en-MY" dirty="0"/>
              <a:t>Sample Text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Sample Text</a:t>
            </a:r>
          </a:p>
          <a:p>
            <a:pPr lvl="1"/>
            <a:r>
              <a:rPr lang="en-MY" dirty="0"/>
              <a:t>Sample Text</a:t>
            </a:r>
          </a:p>
          <a:p>
            <a:pPr lvl="1"/>
            <a:r>
              <a:rPr lang="en-MY" dirty="0"/>
              <a:t>Sample Text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2439BA1D-68A1-4230-A43F-81A4E781EAD6}" type="datetime1">
              <a:rPr lang="en-US" smtClean="0"/>
              <a:t>12/8/2025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>
          <a:xfrm>
            <a:off x="9094502" y="6356351"/>
            <a:ext cx="2844800" cy="365125"/>
          </a:xfrm>
        </p:spPr>
        <p:txBody>
          <a:bodyPr/>
          <a:lstStyle>
            <a:lvl1pPr>
              <a:defRPr sz="1200" b="0">
                <a:latin typeface="+mn-lt"/>
              </a:defRPr>
            </a:lvl1pPr>
          </a:lstStyle>
          <a:p>
            <a:fld id="{FFDE5094-AB80-4D5E-A439-9E1CF8354BDA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413742"/>
            <a:ext cx="9796526" cy="134938"/>
            <a:chOff x="0" y="413742"/>
            <a:chExt cx="9796526" cy="134938"/>
          </a:xfrm>
        </p:grpSpPr>
        <p:grpSp>
          <p:nvGrpSpPr>
            <p:cNvPr id="5" name="Group 4"/>
            <p:cNvGrpSpPr/>
            <p:nvPr userDrawn="1"/>
          </p:nvGrpSpPr>
          <p:grpSpPr>
            <a:xfrm>
              <a:off x="0" y="413742"/>
              <a:ext cx="9796526" cy="134938"/>
              <a:chOff x="0" y="413742"/>
              <a:chExt cx="9796526" cy="134938"/>
            </a:xfrm>
          </p:grpSpPr>
          <p:sp>
            <p:nvSpPr>
              <p:cNvPr id="9" name="Rectangle 8"/>
              <p:cNvSpPr/>
              <p:nvPr userDrawn="1"/>
            </p:nvSpPr>
            <p:spPr>
              <a:xfrm>
                <a:off x="0" y="413742"/>
                <a:ext cx="9793357" cy="134938"/>
              </a:xfrm>
              <a:prstGeom prst="rect">
                <a:avLst/>
              </a:pr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12" name="Rectangle 11"/>
              <p:cNvSpPr/>
              <p:nvPr userDrawn="1"/>
            </p:nvSpPr>
            <p:spPr>
              <a:xfrm>
                <a:off x="8699915" y="413742"/>
                <a:ext cx="1096611" cy="134937"/>
              </a:xfrm>
              <a:prstGeom prst="rect">
                <a:avLst/>
              </a:prstGeom>
              <a:solidFill>
                <a:srgbClr val="FFCC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</p:grpSp>
        <p:sp>
          <p:nvSpPr>
            <p:cNvPr id="13" name="Rectangle 12"/>
            <p:cNvSpPr/>
            <p:nvPr userDrawn="1"/>
          </p:nvSpPr>
          <p:spPr>
            <a:xfrm>
              <a:off x="8700480" y="413742"/>
              <a:ext cx="272261" cy="134937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pic>
        <p:nvPicPr>
          <p:cNvPr id="14" name="Picture 13" descr="Text, logo, company name&#10;&#10;Description automatically generated">
            <a:extLst>
              <a:ext uri="{FF2B5EF4-FFF2-40B4-BE49-F238E27FC236}">
                <a16:creationId xmlns:a16="http://schemas.microsoft.com/office/drawing/2014/main" id="{CFEBEC8D-3801-BCB5-099A-6862AE8A880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1720" y="-329425"/>
            <a:ext cx="2520280" cy="16212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EE2CFF-CAB9-1A6C-4FDD-EB0E99DFDC4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400" y="29445"/>
            <a:ext cx="5764542" cy="41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93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 userDrawn="1"/>
        </p:nvGrpSpPr>
        <p:grpSpPr>
          <a:xfrm>
            <a:off x="0" y="5445224"/>
            <a:ext cx="9282804" cy="911126"/>
            <a:chOff x="0" y="5445224"/>
            <a:chExt cx="9282804" cy="911126"/>
          </a:xfrm>
        </p:grpSpPr>
        <p:sp>
          <p:nvSpPr>
            <p:cNvPr id="27" name="Rectangle 26"/>
            <p:cNvSpPr/>
            <p:nvPr userDrawn="1"/>
          </p:nvSpPr>
          <p:spPr>
            <a:xfrm>
              <a:off x="0" y="5445224"/>
              <a:ext cx="9272459" cy="911126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8186193" y="5445224"/>
              <a:ext cx="1096611" cy="911126"/>
            </a:xfrm>
            <a:prstGeom prst="rect">
              <a:avLst/>
            </a:prstGeom>
            <a:solidFill>
              <a:srgbClr val="FFC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8179689" y="5445224"/>
              <a:ext cx="272261" cy="911126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</p:grp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1844824"/>
            <a:ext cx="10444808" cy="1325563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Sample Text</a:t>
            </a:r>
            <a:endParaRPr lang="en-MY" dirty="0"/>
          </a:p>
        </p:txBody>
      </p:sp>
      <p:pic>
        <p:nvPicPr>
          <p:cNvPr id="19" name="Picture 18" descr="Text, logo, company name&#10;&#10;Description automatically generated">
            <a:extLst>
              <a:ext uri="{FF2B5EF4-FFF2-40B4-BE49-F238E27FC236}">
                <a16:creationId xmlns:a16="http://schemas.microsoft.com/office/drawing/2014/main" id="{68B9BBA1-F2A2-42F7-6D44-8D8C218F2B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9680" y="4812221"/>
            <a:ext cx="3384376" cy="2177132"/>
          </a:xfrm>
          <a:prstGeom prst="rect">
            <a:avLst/>
          </a:prstGeom>
        </p:spPr>
      </p:pic>
      <p:sp>
        <p:nvSpPr>
          <p:cNvPr id="17" name="Google Shape;152;p28">
            <a:extLst>
              <a:ext uri="{FF2B5EF4-FFF2-40B4-BE49-F238E27FC236}">
                <a16:creationId xmlns:a16="http://schemas.microsoft.com/office/drawing/2014/main" id="{E225DFB2-3533-FF98-484B-97197FA3710E}"/>
              </a:ext>
            </a:extLst>
          </p:cNvPr>
          <p:cNvSpPr txBox="1">
            <a:spLocks/>
          </p:cNvSpPr>
          <p:nvPr userDrawn="1"/>
        </p:nvSpPr>
        <p:spPr>
          <a:xfrm>
            <a:off x="6719255" y="6459072"/>
            <a:ext cx="1176536" cy="24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en-MY" sz="1400" b="1" baseline="0" dirty="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uniofmalaya</a:t>
            </a:r>
            <a:endParaRPr lang="en-MY" sz="1200" b="1" baseline="0" dirty="0">
              <a:solidFill>
                <a:schemeClr val="tx1"/>
              </a:solidFill>
              <a:latin typeface="Garamond" panose="020204040303010108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Picture 2" descr="Social media icons PNG and Vector | Media icon, Social media logos, Social  media icons">
            <a:extLst>
              <a:ext uri="{FF2B5EF4-FFF2-40B4-BE49-F238E27FC236}">
                <a16:creationId xmlns:a16="http://schemas.microsoft.com/office/drawing/2014/main" id="{EBB77108-FF2A-8857-12AD-DEA169A6D49C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1" t="5073" r="63515" b="65396"/>
          <a:stretch/>
        </p:blipFill>
        <p:spPr bwMode="auto">
          <a:xfrm>
            <a:off x="2639616" y="6421080"/>
            <a:ext cx="414347" cy="383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Social media icons PNG and Vector | Media icon, Social media logos, Social  media icons">
            <a:extLst>
              <a:ext uri="{FF2B5EF4-FFF2-40B4-BE49-F238E27FC236}">
                <a16:creationId xmlns:a16="http://schemas.microsoft.com/office/drawing/2014/main" id="{7C263D32-E58E-167A-A76D-9B6D92470D1F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44" t="34047" r="5256" b="32167"/>
          <a:stretch/>
        </p:blipFill>
        <p:spPr bwMode="auto">
          <a:xfrm>
            <a:off x="4994419" y="6393410"/>
            <a:ext cx="388437" cy="43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Social media icons PNG and Vector | Media icon, Social media logos, Social  media icons">
            <a:extLst>
              <a:ext uri="{FF2B5EF4-FFF2-40B4-BE49-F238E27FC236}">
                <a16:creationId xmlns:a16="http://schemas.microsoft.com/office/drawing/2014/main" id="{BE392BBF-0B19-933D-499C-330AC3B1E89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2" t="31974" r="63238" b="34240"/>
          <a:stretch/>
        </p:blipFill>
        <p:spPr bwMode="auto">
          <a:xfrm>
            <a:off x="6384032" y="6372758"/>
            <a:ext cx="388437" cy="43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Google Shape;152;p28">
            <a:extLst>
              <a:ext uri="{FF2B5EF4-FFF2-40B4-BE49-F238E27FC236}">
                <a16:creationId xmlns:a16="http://schemas.microsoft.com/office/drawing/2014/main" id="{9C608BA4-7227-32E2-0D09-456080829824}"/>
              </a:ext>
            </a:extLst>
          </p:cNvPr>
          <p:cNvSpPr txBox="1">
            <a:spLocks/>
          </p:cNvSpPr>
          <p:nvPr userDrawn="1"/>
        </p:nvSpPr>
        <p:spPr>
          <a:xfrm>
            <a:off x="5328550" y="6453336"/>
            <a:ext cx="1005163" cy="24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en-MY" sz="1400" b="1" baseline="0" dirty="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unimalaya</a:t>
            </a:r>
            <a:endParaRPr lang="en-MY" sz="1200" b="1" baseline="0" dirty="0">
              <a:solidFill>
                <a:schemeClr val="tx1"/>
              </a:solidFill>
              <a:latin typeface="Garamond" panose="020204040303010108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Google Shape;152;p28">
            <a:extLst>
              <a:ext uri="{FF2B5EF4-FFF2-40B4-BE49-F238E27FC236}">
                <a16:creationId xmlns:a16="http://schemas.microsoft.com/office/drawing/2014/main" id="{7C9A4A83-69D0-DEEB-5D76-E452B7D3A654}"/>
              </a:ext>
            </a:extLst>
          </p:cNvPr>
          <p:cNvSpPr txBox="1">
            <a:spLocks/>
          </p:cNvSpPr>
          <p:nvPr userDrawn="1"/>
        </p:nvSpPr>
        <p:spPr>
          <a:xfrm>
            <a:off x="2986327" y="6488390"/>
            <a:ext cx="1711403" cy="168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en-MY" sz="1400" b="1" baseline="0" noProof="0" dirty="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universityofmalaya</a:t>
            </a:r>
            <a:endParaRPr lang="en-MY" sz="1200" b="1" baseline="0" noProof="0" dirty="0">
              <a:solidFill>
                <a:schemeClr val="tx1"/>
              </a:solidFill>
              <a:latin typeface="Garamond" panose="020204040303010108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6" name="Picture 10" descr="Website Icon, Transparent Website.PNG Images &amp; Vector - FreeIconsPNG">
            <a:extLst>
              <a:ext uri="{FF2B5EF4-FFF2-40B4-BE49-F238E27FC236}">
                <a16:creationId xmlns:a16="http://schemas.microsoft.com/office/drawing/2014/main" id="{98989BFB-FCC2-BB57-D0A3-52461AFC6C9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838200" y="6421080"/>
            <a:ext cx="342301" cy="34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Google Shape;152;p28">
            <a:extLst>
              <a:ext uri="{FF2B5EF4-FFF2-40B4-BE49-F238E27FC236}">
                <a16:creationId xmlns:a16="http://schemas.microsoft.com/office/drawing/2014/main" id="{4B76BE3A-D7EA-6D0F-53D0-0A6F79A6E5C0}"/>
              </a:ext>
            </a:extLst>
          </p:cNvPr>
          <p:cNvSpPr txBox="1">
            <a:spLocks/>
          </p:cNvSpPr>
          <p:nvPr userDrawn="1"/>
        </p:nvSpPr>
        <p:spPr>
          <a:xfrm>
            <a:off x="1153037" y="6473211"/>
            <a:ext cx="1496967" cy="196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800"/>
              <a:buFont typeface="DM Serif Display"/>
              <a:buNone/>
              <a:defRPr sz="2800" b="0" i="0" u="none" strike="noStrike" cap="none">
                <a:solidFill>
                  <a:srgbClr val="B7B7B7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algn="l"/>
            <a:r>
              <a:rPr lang="en-MY" sz="1400" b="1" baseline="0" dirty="0">
                <a:solidFill>
                  <a:schemeClr val="tx1"/>
                </a:solidFill>
                <a:latin typeface="Garamond" panose="02020404030301010803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www.um.edu.my</a:t>
            </a:r>
            <a:endParaRPr lang="en-MY" sz="1200" b="1" baseline="0" dirty="0">
              <a:solidFill>
                <a:schemeClr val="tx1"/>
              </a:solidFill>
              <a:latin typeface="Garamond" panose="02020404030301010803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D37080-DFC9-B511-A982-447E3C0E1A52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228" y="6444051"/>
            <a:ext cx="342000" cy="342000"/>
          </a:xfrm>
          <a:prstGeom prst="rect">
            <a:avLst/>
          </a:prstGeom>
        </p:spPr>
      </p:pic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FA73497-1501-49F6-23DC-12F6B995FF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51" b="35976"/>
          <a:stretch/>
        </p:blipFill>
        <p:spPr>
          <a:xfrm>
            <a:off x="551384" y="5445225"/>
            <a:ext cx="4833943" cy="91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340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47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9BA1D-68A1-4230-A43F-81A4E781EAD6}" type="datetime1">
              <a:rPr lang="en-US" smtClean="0"/>
              <a:t>12/8/2025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DE5094-AB80-4D5E-A439-9E1CF8354B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315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9" r:id="rId2"/>
    <p:sldLayoutId id="2147483660" r:id="rId3"/>
    <p:sldLayoutId id="2147483656" r:id="rId4"/>
    <p:sldLayoutId id="2147483658" r:id="rId5"/>
    <p:sldLayoutId id="2147483657" r:id="rId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MY" dirty="0"/>
              <a:t>WQF7006 COMPUTER VISION AND IMAGE PROCESSING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MY" dirty="0"/>
              <a:t>GROUP ASSINMENT</a:t>
            </a:r>
          </a:p>
          <a:p>
            <a:pPr algn="ctr"/>
            <a:r>
              <a:rPr lang="en-MY" dirty="0"/>
              <a:t>MALAYSIAN SIGN LANGUAGE TRANSLATION CASE STUDY</a:t>
            </a:r>
          </a:p>
        </p:txBody>
      </p:sp>
    </p:spTree>
    <p:extLst>
      <p:ext uri="{BB962C8B-B14F-4D97-AF65-F5344CB8AC3E}">
        <p14:creationId xmlns:p14="http://schemas.microsoft.com/office/powerpoint/2010/main" val="1369132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20121-B959-FC3B-12E7-0B5E399A7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987824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GROUP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B7C90-5559-FE49-1203-BC24E7A55DB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OCC #, GROUP #</a:t>
            </a:r>
          </a:p>
          <a:p>
            <a:r>
              <a:rPr lang="en-US" dirty="0"/>
              <a:t>GROUP MEMBERS: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3059424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32976"/>
            <a:ext cx="10515600" cy="1325563"/>
          </a:xfrm>
        </p:spPr>
        <p:txBody>
          <a:bodyPr/>
          <a:lstStyle/>
          <a:p>
            <a:r>
              <a:rPr lang="en-MY" dirty="0"/>
              <a:t>TEAM ROLES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838200" y="2634776"/>
            <a:ext cx="10515600" cy="367454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MY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FDE5094-AB80-4D5E-A439-9E1CF8354BD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69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ADD36-36AB-4B51-9D9D-17DAE6BB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5C6D7-C6EE-0182-C68B-68CE8A3E67C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4D660F-AD12-D8C0-D3AD-AA97962A613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FDE5094-AB80-4D5E-A439-9E1CF8354BD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521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5BA78-8853-898D-1D4B-B92A1C984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E8C81-120A-9ABE-3794-149ED360B02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E9272E-A3C2-D88F-7625-69DE7ECD64D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FDE5094-AB80-4D5E-A439-9E1CF8354BD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271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6A18A-6E96-5BBF-5771-AD62B5C5D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7F6F5-A5D4-C640-93FE-57938E05705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06FE3-E4BF-D1A4-03F8-B07E3D6035C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FDE5094-AB80-4D5E-A439-9E1CF8354BD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72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7A2FB-4763-F44E-08EB-57A747586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97816-B05C-4B60-FF1C-FEA61CB53AD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40C479-ADA8-0981-9756-2A61210DF62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FDE5094-AB80-4D5E-A439-9E1CF8354BD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89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03A5A-C5CB-5698-17DF-CE4B69444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D6417-8FF7-758F-B192-F9AD7DBE6E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CE965E-8C8F-9031-165C-1A2A2A595A4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FDE5094-AB80-4D5E-A439-9E1CF8354BD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908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227B8-0905-9410-9707-B81F8593D6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9BF2B-6AF6-B05D-97DE-2AD5ABA6D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AA7DD-FD8C-8916-B868-8743A4D4600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ED7DC-A7ED-EE7A-86E6-D403E039EF9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FFDE5094-AB80-4D5E-A439-9E1CF8354BD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306012"/>
      </p:ext>
    </p:extLst>
  </p:cSld>
  <p:clrMapOvr>
    <a:masterClrMapping/>
  </p:clrMapOvr>
</p:sld>
</file>

<file path=ppt/theme/theme1.xml><?xml version="1.0" encoding="utf-8"?>
<a:theme xmlns:a="http://schemas.openxmlformats.org/drawingml/2006/main" name="UM PowerPoint Templat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2060"/>
      </a:accent1>
      <a:accent2>
        <a:srgbClr val="C00000"/>
      </a:accent2>
      <a:accent3>
        <a:srgbClr val="F6CC18"/>
      </a:accent3>
      <a:accent4>
        <a:srgbClr val="7030A0"/>
      </a:accent4>
      <a:accent5>
        <a:srgbClr val="0070C0"/>
      </a:accent5>
      <a:accent6>
        <a:srgbClr val="FFC00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M_Slide_Template_2022_2white" id="{1AAD3A9E-F56C-4C03-9FE7-336FF023B69D}" vid="{CDB6C0F7-98BE-450F-813C-10397B8C1F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04394ba-1b74-4ade-82a0-6511babc41d9" xsi:nil="true"/>
    <lcf76f155ced4ddcb4097134ff3c332f xmlns="cc9f4f6c-4ca0-4272-a10f-6e0cdf97f5d2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4F67BC5931622469AC00C32CF2E0DAE" ma:contentTypeVersion="11" ma:contentTypeDescription="Create a new document." ma:contentTypeScope="" ma:versionID="20ba98f586c15ed5de0084dfbadd24be">
  <xsd:schema xmlns:xsd="http://www.w3.org/2001/XMLSchema" xmlns:xs="http://www.w3.org/2001/XMLSchema" xmlns:p="http://schemas.microsoft.com/office/2006/metadata/properties" xmlns:ns2="cc9f4f6c-4ca0-4272-a10f-6e0cdf97f5d2" xmlns:ns3="504394ba-1b74-4ade-82a0-6511babc41d9" targetNamespace="http://schemas.microsoft.com/office/2006/metadata/properties" ma:root="true" ma:fieldsID="902154341d5539dd4921e8eb73fbc7e6" ns2:_="" ns3:_="">
    <xsd:import namespace="cc9f4f6c-4ca0-4272-a10f-6e0cdf97f5d2"/>
    <xsd:import namespace="504394ba-1b74-4ade-82a0-6511babc41d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9f4f6c-4ca0-4272-a10f-6e0cdf97f5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ebf53b18-50df-45e7-80ee-dd1a395fc61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4394ba-1b74-4ade-82a0-6511babc41d9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34d10c29-9824-405f-a6ea-10e07674cacb}" ma:internalName="TaxCatchAll" ma:showField="CatchAllData" ma:web="504394ba-1b74-4ade-82a0-6511babc41d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929EC9C-7399-4988-8153-0DA7E17D532B}">
  <ds:schemaRefs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http://purl.org/dc/terms/"/>
    <ds:schemaRef ds:uri="483ba86c-5330-4fd4-9ff6-053b31bbd571"/>
    <ds:schemaRef ds:uri="355336c5-ae67-454f-93e3-6b739b83d3ce"/>
    <ds:schemaRef ds:uri="http://schemas.microsoft.com/office/2006/metadata/properties"/>
    <ds:schemaRef ds:uri="http://purl.org/dc/dcmitype/"/>
    <ds:schemaRef ds:uri="504394ba-1b74-4ade-82a0-6511babc41d9"/>
    <ds:schemaRef ds:uri="cc9f4f6c-4ca0-4272-a10f-6e0cdf97f5d2"/>
  </ds:schemaRefs>
</ds:datastoreItem>
</file>

<file path=customXml/itemProps2.xml><?xml version="1.0" encoding="utf-8"?>
<ds:datastoreItem xmlns:ds="http://schemas.openxmlformats.org/officeDocument/2006/customXml" ds:itemID="{98F535A9-46D1-4BE0-B1A1-ACA3B127184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E528A8-3E6F-491E-B032-85EFA62A81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9f4f6c-4ca0-4272-a10f-6e0cdf97f5d2"/>
    <ds:schemaRef ds:uri="504394ba-1b74-4ade-82a0-6511babc41d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UM_Slide_Template_2022_2white</Template>
  <TotalTime>1444</TotalTime>
  <Words>51</Words>
  <Application>Microsoft Office PowerPoint</Application>
  <PresentationFormat>Widescreen</PresentationFormat>
  <Paragraphs>29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UM PowerPoint Template</vt:lpstr>
      <vt:lpstr>WQF7006 COMPUTER VISION AND IMAGE PROCESSING</vt:lpstr>
      <vt:lpstr>GROUP INFORMATION</vt:lpstr>
      <vt:lpstr>TEAM ROLES</vt:lpstr>
      <vt:lpstr>INTRODUCTION</vt:lpstr>
      <vt:lpstr>DATA COLLECTION</vt:lpstr>
      <vt:lpstr>MODEL TRAINING</vt:lpstr>
      <vt:lpstr>FINDINGS</vt:lpstr>
      <vt:lpstr>DEMOSTRATION</vt:lpstr>
      <vt:lpstr>CONCLUSION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Judy Choong</dc:creator>
  <cp:lastModifiedBy>NURUL BINTI JAPAR</cp:lastModifiedBy>
  <cp:revision>7</cp:revision>
  <dcterms:created xsi:type="dcterms:W3CDTF">2022-07-27T00:51:35Z</dcterms:created>
  <dcterms:modified xsi:type="dcterms:W3CDTF">2025-12-08T13:18:21Z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0x010100F4F67BC5931622469AC00C32CF2E0DAE</vt:lpwstr>
  </property>
</Properties>
</file>

<file path=docProps/thumbnail.jpeg>
</file>